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5" r:id="rId1"/>
  </p:sldMasterIdLst>
  <p:notesMasterIdLst>
    <p:notesMasterId r:id="rId4"/>
  </p:notesMasterIdLst>
  <p:handoutMasterIdLst>
    <p:handoutMasterId r:id="rId5"/>
  </p:handoutMasterIdLst>
  <p:sldIdLst>
    <p:sldId id="275" r:id="rId2"/>
    <p:sldId id="274" r:id="rId3"/>
  </p:sldIdLst>
  <p:sldSz cx="13717588" cy="24385588"/>
  <p:notesSz cx="6858000" cy="9144000"/>
  <p:defaultTextStyle>
    <a:defPPr>
      <a:defRPr lang="en-US"/>
    </a:defPPr>
    <a:lvl1pPr marL="0" algn="l" defTabSz="91442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423" algn="l" defTabSz="91442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845" algn="l" defTabSz="91442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268" algn="l" defTabSz="91442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692" algn="l" defTabSz="91442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2114" algn="l" defTabSz="91442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537" algn="l" defTabSz="91442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0960" algn="l" defTabSz="91442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5382" algn="l" defTabSz="91442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Eposter template" id="{211DF85B-172B-44B3-ADF9-3867761384C2}">
          <p14:sldIdLst>
            <p14:sldId id="275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5761">
          <p15:clr>
            <a:srgbClr val="A4A3A4"/>
          </p15:clr>
        </p15:guide>
        <p15:guide id="4" pos="3241">
          <p15:clr>
            <a:srgbClr val="A4A3A4"/>
          </p15:clr>
        </p15:guide>
        <p15:guide id="5" orient="horz" pos="5119">
          <p15:clr>
            <a:srgbClr val="A4A3A4"/>
          </p15:clr>
        </p15:guide>
        <p15:guide id="6" orient="horz" pos="7681">
          <p15:clr>
            <a:srgbClr val="A4A3A4"/>
          </p15:clr>
        </p15:guide>
        <p15:guide id="7" pos="2879">
          <p15:clr>
            <a:srgbClr val="A4A3A4"/>
          </p15:clr>
        </p15:guide>
        <p15:guide id="8" pos="432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  <a:srgbClr val="122A88"/>
    <a:srgbClr val="265396"/>
    <a:srgbClr val="2E265C"/>
    <a:srgbClr val="000042"/>
    <a:srgbClr val="DC0270"/>
    <a:srgbClr val="F8A44A"/>
    <a:srgbClr val="9CC981"/>
    <a:srgbClr val="8FAA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989ACD-DBAA-4523-87F9-5C314051E4F1}" v="1" dt="2022-10-13T01:56:20.9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7693" autoAdjust="0"/>
  </p:normalViewPr>
  <p:slideViewPr>
    <p:cSldViewPr snapToGrid="0" showGuides="1">
      <p:cViewPr varScale="1">
        <p:scale>
          <a:sx n="32" d="100"/>
          <a:sy n="32" d="100"/>
        </p:scale>
        <p:origin x="2754" y="138"/>
      </p:cViewPr>
      <p:guideLst>
        <p:guide orient="horz" pos="3840"/>
        <p:guide pos="2160"/>
        <p:guide orient="horz" pos="5761"/>
        <p:guide pos="3241"/>
        <p:guide orient="horz" pos="5119"/>
        <p:guide orient="horz" pos="7681"/>
        <p:guide pos="2879"/>
        <p:guide pos="4321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930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10D59E-8EB0-4468-8120-8F1CE2631F70}" type="datetimeFigureOut">
              <a:rPr lang="ko-KR" altLang="en-US" smtClean="0"/>
              <a:t>2025-03-19 (Wed)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26A38D-7C61-41E7-8026-A0CC4ACC71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6888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F9C626-FD64-44BA-928C-F2768046E12E}" type="datetimeFigureOut">
              <a:rPr lang="ko-KR" altLang="en-US" smtClean="0"/>
              <a:t>2025-03-19 (Wed)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087192-80A1-4508-B09D-24573ECE7D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400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78184" rtl="0" eaLnBrk="1" latinLnBrk="1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289091" algn="l" defTabSz="578184" rtl="0" eaLnBrk="1" latinLnBrk="1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578184" algn="l" defTabSz="578184" rtl="0" eaLnBrk="1" latinLnBrk="1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867274" algn="l" defTabSz="578184" rtl="0" eaLnBrk="1" latinLnBrk="1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156367" algn="l" defTabSz="578184" rtl="0" eaLnBrk="1" latinLnBrk="1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445458" algn="l" defTabSz="578184" rtl="0" eaLnBrk="1" latinLnBrk="1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734550" algn="l" defTabSz="578184" rtl="0" eaLnBrk="1" latinLnBrk="1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023640" algn="l" defTabSz="578184" rtl="0" eaLnBrk="1" latinLnBrk="1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312731" algn="l" defTabSz="578184" rtl="0" eaLnBrk="1" latinLnBrk="1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-poster templa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1">
            <a:extLst>
              <a:ext uri="{FF2B5EF4-FFF2-40B4-BE49-F238E27FC236}">
                <a16:creationId xmlns:a16="http://schemas.microsoft.com/office/drawing/2014/main" id="{AE74CAD9-9270-7E87-DC5E-E1F0DA9E6E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43085" y="22601835"/>
            <a:ext cx="3086457" cy="1298307"/>
          </a:xfrm>
        </p:spPr>
        <p:txBody>
          <a:bodyPr/>
          <a:lstStyle/>
          <a:p>
            <a:fld id="{9C31F308-998B-4D67-BB50-B62DDDAB516A}" type="datetimeFigureOut">
              <a:rPr lang="ko-KR" altLang="en-US" smtClean="0"/>
              <a:t>2025-03-19 (Wed)</a:t>
            </a:fld>
            <a:endParaRPr lang="ko-KR" altLang="en-US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61920B29-DEAA-D956-7D01-6479C575F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43953" y="22601835"/>
            <a:ext cx="4629686" cy="1298307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94943C00-7E50-ED75-6F89-2A8906CC9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4795" y="22568583"/>
            <a:ext cx="3086457" cy="1298307"/>
          </a:xfrm>
        </p:spPr>
        <p:txBody>
          <a:bodyPr/>
          <a:lstStyle/>
          <a:p>
            <a:fld id="{47CC8264-AAFC-4809-91D1-90160BA3105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EE50493B-00E2-0689-EF4B-6C7B59E89281}"/>
              </a:ext>
            </a:extLst>
          </p:cNvPr>
          <p:cNvSpPr/>
          <p:nvPr userDrawn="1"/>
        </p:nvSpPr>
        <p:spPr>
          <a:xfrm>
            <a:off x="10383506" y="191223"/>
            <a:ext cx="3006008" cy="701769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4" tIns="91443" rIns="182884" bIns="91443" rtlCol="0" anchor="ctr"/>
          <a:lstStyle/>
          <a:p>
            <a:pPr algn="ctr"/>
            <a:r>
              <a:rPr lang="en-US" altLang="ko-KR" sz="4000" b="1" dirty="0">
                <a:solidFill>
                  <a:schemeClr val="bg1"/>
                </a:solidFill>
              </a:rPr>
              <a:t>EP-</a:t>
            </a:r>
            <a:r>
              <a:rPr lang="en-US" altLang="ko-KR" sz="4000" b="1" dirty="0">
                <a:solidFill>
                  <a:schemeClr val="tx1"/>
                </a:solidFill>
              </a:rPr>
              <a:t>000</a:t>
            </a:r>
            <a:endParaRPr lang="ko-KR" altLang="en-US" sz="4000" b="1" dirty="0">
              <a:solidFill>
                <a:schemeClr val="tx1"/>
              </a:solidFill>
            </a:endParaRPr>
          </a:p>
        </p:txBody>
      </p:sp>
      <p:sp>
        <p:nvSpPr>
          <p:cNvPr id="20" name="Text Placeholder 26">
            <a:extLst>
              <a:ext uri="{FF2B5EF4-FFF2-40B4-BE49-F238E27FC236}">
                <a16:creationId xmlns:a16="http://schemas.microsoft.com/office/drawing/2014/main" id="{0BCDA782-D6F6-9484-0653-2C2E88392C3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623702" y="1235853"/>
            <a:ext cx="10291291" cy="1398603"/>
          </a:xfrm>
        </p:spPr>
        <p:txBody>
          <a:bodyPr anchor="ctr">
            <a:normAutofit/>
          </a:bodyPr>
          <a:lstStyle>
            <a:lvl1pPr marL="0" indent="0" algn="ctr">
              <a:buNone/>
              <a:defRPr sz="5600" b="1">
                <a:solidFill>
                  <a:srgbClr val="122A88"/>
                </a:solidFill>
              </a:defRPr>
            </a:lvl1pPr>
          </a:lstStyle>
          <a:p>
            <a:pPr lvl="0"/>
            <a:r>
              <a:rPr lang="en-US" altLang="ko-KR" dirty="0"/>
              <a:t>Abstract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ko-KR" altLang="en-US" dirty="0"/>
          </a:p>
        </p:txBody>
      </p:sp>
      <p:sp>
        <p:nvSpPr>
          <p:cNvPr id="21" name="Text Placeholder 26">
            <a:extLst>
              <a:ext uri="{FF2B5EF4-FFF2-40B4-BE49-F238E27FC236}">
                <a16:creationId xmlns:a16="http://schemas.microsoft.com/office/drawing/2014/main" id="{D32F44CA-CB98-F45E-E6B8-28FEF2C45D7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645602" y="2773380"/>
            <a:ext cx="10269388" cy="548582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ko-KR" dirty="0"/>
              <a:t>Presenter name</a:t>
            </a:r>
            <a:endParaRPr lang="ko-KR" altLang="en-US" dirty="0"/>
          </a:p>
        </p:txBody>
      </p:sp>
      <p:sp>
        <p:nvSpPr>
          <p:cNvPr id="22" name="Text Placeholder 26">
            <a:extLst>
              <a:ext uri="{FF2B5EF4-FFF2-40B4-BE49-F238E27FC236}">
                <a16:creationId xmlns:a16="http://schemas.microsoft.com/office/drawing/2014/main" id="{4F2E7112-703E-C037-B80C-AD694EB295E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645602" y="3362725"/>
            <a:ext cx="10269388" cy="629722"/>
          </a:xfrm>
        </p:spPr>
        <p:txBody>
          <a:bodyPr anchor="ctr">
            <a:noAutofit/>
          </a:bodyPr>
          <a:lstStyle>
            <a:lvl1pPr marL="0" indent="0" algn="ctr">
              <a:buNone/>
              <a:defRPr sz="2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ko-KR" dirty="0"/>
              <a:t>Affiliation, Country</a:t>
            </a:r>
            <a:endParaRPr lang="ko-KR" alt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B0B306F-E0FB-C34F-7581-DE31A21A6FD6}"/>
              </a:ext>
            </a:extLst>
          </p:cNvPr>
          <p:cNvCxnSpPr>
            <a:cxnSpLocks/>
          </p:cNvCxnSpPr>
          <p:nvPr userDrawn="1"/>
        </p:nvCxnSpPr>
        <p:spPr>
          <a:xfrm flipH="1">
            <a:off x="6858797" y="4600663"/>
            <a:ext cx="1" cy="18714009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ontent Placeholder 37">
            <a:extLst>
              <a:ext uri="{FF2B5EF4-FFF2-40B4-BE49-F238E27FC236}">
                <a16:creationId xmlns:a16="http://schemas.microsoft.com/office/drawing/2014/main" id="{6D2B4809-3776-B32B-5863-4897E265E366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264220" y="4795542"/>
            <a:ext cx="6330359" cy="7094466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44" name="Content Placeholder 37">
            <a:extLst>
              <a:ext uri="{FF2B5EF4-FFF2-40B4-BE49-F238E27FC236}">
                <a16:creationId xmlns:a16="http://schemas.microsoft.com/office/drawing/2014/main" id="{163CE3EE-0F4F-E253-CAF1-1B1D04FCDF41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264220" y="12321089"/>
            <a:ext cx="6330359" cy="10440679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45" name="Content Placeholder 37">
            <a:extLst>
              <a:ext uri="{FF2B5EF4-FFF2-40B4-BE49-F238E27FC236}">
                <a16:creationId xmlns:a16="http://schemas.microsoft.com/office/drawing/2014/main" id="{C45A5389-2348-764E-A3A9-9E80734BAD6B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7120020" y="4765062"/>
            <a:ext cx="6330359" cy="7094466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46" name="Content Placeholder 37">
            <a:extLst>
              <a:ext uri="{FF2B5EF4-FFF2-40B4-BE49-F238E27FC236}">
                <a16:creationId xmlns:a16="http://schemas.microsoft.com/office/drawing/2014/main" id="{8619407C-D7CB-4694-42CE-CC0A616DD74C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7120020" y="12311528"/>
            <a:ext cx="6330359" cy="5659366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47" name="Content Placeholder 37">
            <a:extLst>
              <a:ext uri="{FF2B5EF4-FFF2-40B4-BE49-F238E27FC236}">
                <a16:creationId xmlns:a16="http://schemas.microsoft.com/office/drawing/2014/main" id="{C881E33C-BBB1-40BE-6DE0-96D44F89AD88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7120020" y="18434609"/>
            <a:ext cx="6330359" cy="2484916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C6B3DEAB-A136-9BFC-2753-E24C6B994240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7123014" y="23110056"/>
            <a:ext cx="3083463" cy="933903"/>
          </a:xfrm>
        </p:spPr>
        <p:txBody>
          <a:bodyPr anchor="ctr">
            <a:normAutofit/>
          </a:bodyPr>
          <a:lstStyle>
            <a:lvl1pPr marL="0" indent="0" algn="ctr">
              <a:buNone/>
              <a:defRPr lang="en-US" sz="2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Logo</a:t>
            </a:r>
          </a:p>
        </p:txBody>
      </p:sp>
      <p:pic>
        <p:nvPicPr>
          <p:cNvPr id="19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316468"/>
            <a:ext cx="13751577" cy="1088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EB93D152-6ED3-3389-38EF-A196714A697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2305" y="-508131"/>
            <a:ext cx="4414897" cy="2271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660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24086" y="5769703"/>
            <a:ext cx="11831420" cy="4713419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1F308-998B-4D67-BB50-B62DDDAB516A}" type="datetimeFigureOut">
              <a:rPr lang="ko-KR" altLang="en-US" smtClean="0"/>
              <a:t>2025-03-19 (Wed)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C8264-AAFC-4809-91D1-90160BA310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509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3086" y="1298313"/>
            <a:ext cx="11831420" cy="4713419"/>
          </a:xfrm>
          <a:prstGeom prst="rect">
            <a:avLst/>
          </a:prstGeom>
        </p:spPr>
        <p:txBody>
          <a:bodyPr vert="horz" lIns="182884" tIns="91443" rIns="182884" bIns="91443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3086" y="6491535"/>
            <a:ext cx="11831420" cy="15472432"/>
          </a:xfrm>
          <a:prstGeom prst="rect">
            <a:avLst/>
          </a:prstGeom>
        </p:spPr>
        <p:txBody>
          <a:bodyPr vert="horz" lIns="182884" tIns="91443" rIns="182884" bIns="91443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3085" y="22601835"/>
            <a:ext cx="3086457" cy="1298307"/>
          </a:xfrm>
          <a:prstGeom prst="rect">
            <a:avLst/>
          </a:prstGeom>
        </p:spPr>
        <p:txBody>
          <a:bodyPr vert="horz" lIns="182884" tIns="91443" rIns="182884" bIns="91443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1F308-998B-4D67-BB50-B62DDDAB516A}" type="datetimeFigureOut">
              <a:rPr lang="ko-KR" altLang="en-US" smtClean="0"/>
              <a:t>2025-03-19 (Wed)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953" y="22601835"/>
            <a:ext cx="4629686" cy="1298307"/>
          </a:xfrm>
          <a:prstGeom prst="rect">
            <a:avLst/>
          </a:prstGeom>
        </p:spPr>
        <p:txBody>
          <a:bodyPr vert="horz" lIns="182884" tIns="91443" rIns="182884" bIns="91443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8048" y="22601835"/>
            <a:ext cx="3086457" cy="1298307"/>
          </a:xfrm>
          <a:prstGeom prst="rect">
            <a:avLst/>
          </a:prstGeom>
        </p:spPr>
        <p:txBody>
          <a:bodyPr vert="horz" lIns="182884" tIns="91443" rIns="182884" bIns="91443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C8264-AAFC-4809-91D1-90160BA310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8603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</p:sldLayoutIdLst>
  <p:txStyles>
    <p:titleStyle>
      <a:lvl1pPr algn="l" defTabSz="1371635" rtl="0" eaLnBrk="1" latinLnBrk="1" hangingPunct="1">
        <a:lnSpc>
          <a:spcPct val="90000"/>
        </a:lnSpc>
        <a:spcBef>
          <a:spcPct val="0"/>
        </a:spcBef>
        <a:buNone/>
        <a:defRPr sz="6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8" indent="-342908" algn="l" defTabSz="1371635" rtl="0" eaLnBrk="1" latinLnBrk="1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25" indent="-342908" algn="l" defTabSz="1371635" rtl="0" eaLnBrk="1" latinLnBrk="1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43" indent="-342908" algn="l" defTabSz="1371635" rtl="0" eaLnBrk="1" latinLnBrk="1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60" indent="-342908" algn="l" defTabSz="1371635" rtl="0" eaLnBrk="1" latinLnBrk="1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77" indent="-342908" algn="l" defTabSz="1371635" rtl="0" eaLnBrk="1" latinLnBrk="1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94" indent="-342908" algn="l" defTabSz="1371635" rtl="0" eaLnBrk="1" latinLnBrk="1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812" indent="-342908" algn="l" defTabSz="1371635" rtl="0" eaLnBrk="1" latinLnBrk="1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629" indent="-342908" algn="l" defTabSz="1371635" rtl="0" eaLnBrk="1" latinLnBrk="1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445" indent="-342908" algn="l" defTabSz="1371635" rtl="0" eaLnBrk="1" latinLnBrk="1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35" rtl="0" eaLnBrk="1" latinLnBrk="1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algn="l" defTabSz="1371635" rtl="0" eaLnBrk="1" latinLnBrk="1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35" algn="l" defTabSz="1371635" rtl="0" eaLnBrk="1" latinLnBrk="1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52" algn="l" defTabSz="1371635" rtl="0" eaLnBrk="1" latinLnBrk="1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68" algn="l" defTabSz="1371635" rtl="0" eaLnBrk="1" latinLnBrk="1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85" algn="l" defTabSz="1371635" rtl="0" eaLnBrk="1" latinLnBrk="1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902" algn="l" defTabSz="1371635" rtl="0" eaLnBrk="1" latinLnBrk="1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720" algn="l" defTabSz="1371635" rtl="0" eaLnBrk="1" latinLnBrk="1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537" algn="l" defTabSz="1371635" rtl="0" eaLnBrk="1" latinLnBrk="1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0" y="760452"/>
            <a:ext cx="13717587" cy="11079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6600" b="1" dirty="0"/>
              <a:t>Poster Creating Guideline</a:t>
            </a:r>
            <a:endParaRPr lang="ko-KR" altLang="en-US" sz="66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77685" y="2808327"/>
            <a:ext cx="143098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 latinLnBrk="1"/>
            <a:r>
              <a:rPr lang="en-US" altLang="ko-KR" sz="4800" b="1" i="1" kern="100" dirty="0">
                <a:solidFill>
                  <a:schemeClr val="bg1"/>
                </a:solidFill>
                <a:ea typeface="바탕" panose="02030600000101010101" pitchFamily="18" charset="-127"/>
                <a:cs typeface="Arial" panose="020B0604020202020204" pitchFamily="34" charset="0"/>
              </a:rPr>
              <a:t>Presentation file must meet the following criteria: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85825" y="3657600"/>
            <a:ext cx="11430000" cy="12649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sz="6000" dirty="0">
              <a:solidFill>
                <a:schemeClr val="bg1"/>
              </a:solidFill>
            </a:endParaRPr>
          </a:p>
          <a:p>
            <a:r>
              <a:rPr lang="en-US" altLang="ko-KR" sz="6000" dirty="0">
                <a:solidFill>
                  <a:schemeClr val="bg1"/>
                </a:solidFill>
              </a:rPr>
              <a:t>- Language: English</a:t>
            </a:r>
          </a:p>
          <a:p>
            <a:pPr marL="857250" indent="-857250">
              <a:buFontTx/>
              <a:buChar char="-"/>
            </a:pPr>
            <a:endParaRPr lang="en-US" altLang="ko-KR" sz="6000" dirty="0">
              <a:solidFill>
                <a:schemeClr val="bg1"/>
              </a:solidFill>
            </a:endParaRPr>
          </a:p>
          <a:p>
            <a:r>
              <a:rPr lang="en-US" altLang="ko-KR" sz="6000" dirty="0">
                <a:solidFill>
                  <a:schemeClr val="bg1"/>
                </a:solidFill>
              </a:rPr>
              <a:t>- Size: 381(W) x 677.33(H) mm</a:t>
            </a:r>
          </a:p>
          <a:p>
            <a:r>
              <a:rPr lang="en-US" altLang="ko-KR" sz="5400" dirty="0">
                <a:solidFill>
                  <a:srgbClr val="FF0000"/>
                </a:solidFill>
              </a:rPr>
              <a:t>* Please strictly adhere to the designated file size.</a:t>
            </a:r>
          </a:p>
          <a:p>
            <a:endParaRPr lang="en-US" altLang="ko-KR" sz="5400" dirty="0">
              <a:solidFill>
                <a:schemeClr val="bg1"/>
              </a:solidFill>
            </a:endParaRPr>
          </a:p>
          <a:p>
            <a:r>
              <a:rPr lang="en-US" altLang="ko-KR" sz="6000" dirty="0">
                <a:solidFill>
                  <a:schemeClr val="bg1"/>
                </a:solidFill>
              </a:rPr>
              <a:t>- Font: Calibri</a:t>
            </a:r>
          </a:p>
          <a:p>
            <a:endParaRPr lang="en-US" altLang="ko-KR" sz="6000" dirty="0">
              <a:solidFill>
                <a:schemeClr val="bg1"/>
              </a:solidFill>
            </a:endParaRPr>
          </a:p>
          <a:p>
            <a:r>
              <a:rPr lang="en-US" altLang="ko-KR" sz="6000" dirty="0">
                <a:solidFill>
                  <a:schemeClr val="bg1"/>
                </a:solidFill>
              </a:rPr>
              <a:t>- Page limit: 1 Page</a:t>
            </a:r>
          </a:p>
          <a:p>
            <a:pPr marL="857250" indent="-857250">
              <a:buFontTx/>
              <a:buChar char="-"/>
            </a:pPr>
            <a:endParaRPr lang="en-US" altLang="ko-KR" sz="6000" dirty="0">
              <a:solidFill>
                <a:schemeClr val="bg1"/>
              </a:solidFill>
            </a:endParaRPr>
          </a:p>
          <a:p>
            <a:r>
              <a:rPr lang="en-US" altLang="ko-KR" sz="6000" dirty="0">
                <a:solidFill>
                  <a:schemeClr val="bg1"/>
                </a:solidFill>
              </a:rPr>
              <a:t>- Any video and audio cannot be</a:t>
            </a:r>
          </a:p>
          <a:p>
            <a:r>
              <a:rPr lang="en-US" altLang="ko-KR" sz="6000" dirty="0">
                <a:solidFill>
                  <a:schemeClr val="bg1"/>
                </a:solidFill>
              </a:rPr>
              <a:t> supported.</a:t>
            </a:r>
          </a:p>
          <a:p>
            <a:endParaRPr lang="ko-KR" altLang="en-US" sz="6000" dirty="0">
              <a:solidFill>
                <a:schemeClr val="bg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2C196DC-5C0A-4C6C-6697-82DFD118179E}"/>
              </a:ext>
            </a:extLst>
          </p:cNvPr>
          <p:cNvSpPr txBox="1"/>
          <p:nvPr/>
        </p:nvSpPr>
        <p:spPr>
          <a:xfrm>
            <a:off x="607078" y="21091701"/>
            <a:ext cx="12505019" cy="1538889"/>
          </a:xfrm>
          <a:prstGeom prst="rect">
            <a:avLst/>
          </a:prstGeom>
          <a:noFill/>
        </p:spPr>
        <p:txBody>
          <a:bodyPr wrap="square" lIns="182884" tIns="91443" rIns="182884" bIns="91443" rtlCol="0">
            <a:spAutoFit/>
          </a:bodyPr>
          <a:lstStyle/>
          <a:p>
            <a:r>
              <a:rPr lang="en-US" altLang="ko-KR" sz="4400" b="1" i="1" kern="100" dirty="0">
                <a:solidFill>
                  <a:schemeClr val="bg1"/>
                </a:solidFill>
                <a:latin typeface="Calibri" panose="020F0502020204030204" pitchFamily="34" charset="0"/>
                <a:ea typeface="바탕" panose="02030600000101010101" pitchFamily="18" charset="-127"/>
                <a:cs typeface="Calibri" panose="020F0502020204030204" pitchFamily="34" charset="0"/>
              </a:rPr>
              <a:t>The e-posters will be displayed on-site at the conference venue of PRS KOREA 2025.</a:t>
            </a:r>
          </a:p>
        </p:txBody>
      </p:sp>
    </p:spTree>
    <p:extLst>
      <p:ext uri="{BB962C8B-B14F-4D97-AF65-F5344CB8AC3E}">
        <p14:creationId xmlns:p14="http://schemas.microsoft.com/office/powerpoint/2010/main" val="3721157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텍스트 개체 틀 50">
            <a:extLst>
              <a:ext uri="{FF2B5EF4-FFF2-40B4-BE49-F238E27FC236}">
                <a16:creationId xmlns:a16="http://schemas.microsoft.com/office/drawing/2014/main" id="{DE8B145D-E9D4-C35F-F482-0935033DCBF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06286" y="1392142"/>
            <a:ext cx="12505018" cy="1398603"/>
          </a:xfrm>
        </p:spPr>
        <p:txBody>
          <a:bodyPr>
            <a:normAutofit/>
          </a:bodyPr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" name="텍스트 개체 틀 51">
            <a:extLst>
              <a:ext uri="{FF2B5EF4-FFF2-40B4-BE49-F238E27FC236}">
                <a16:creationId xmlns:a16="http://schemas.microsoft.com/office/drawing/2014/main" id="{6AE7C067-96C2-3354-79C7-71A8E55470E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97279" y="2929669"/>
            <a:ext cx="11419201" cy="545052"/>
          </a:xfrm>
        </p:spPr>
        <p:txBody>
          <a:bodyPr>
            <a:noAutofit/>
          </a:bodyPr>
          <a:lstStyle/>
          <a:p>
            <a:endParaRPr lang="en-US" sz="3000" dirty="0">
              <a:solidFill>
                <a:schemeClr val="bg1"/>
              </a:solidFill>
            </a:endParaRPr>
          </a:p>
        </p:txBody>
      </p:sp>
      <p:sp>
        <p:nvSpPr>
          <p:cNvPr id="53" name="텍스트 개체 틀 52">
            <a:extLst>
              <a:ext uri="{FF2B5EF4-FFF2-40B4-BE49-F238E27FC236}">
                <a16:creationId xmlns:a16="http://schemas.microsoft.com/office/drawing/2014/main" id="{2276080B-F557-9D23-2923-033F5B6B345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097281" y="3519015"/>
            <a:ext cx="11419200" cy="534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4C66AC6-6DB4-02FC-41F5-7C32AA33B463}"/>
              </a:ext>
            </a:extLst>
          </p:cNvPr>
          <p:cNvSpPr txBox="1"/>
          <p:nvPr/>
        </p:nvSpPr>
        <p:spPr>
          <a:xfrm>
            <a:off x="11774261" y="128852"/>
            <a:ext cx="1408240" cy="800272"/>
          </a:xfrm>
          <a:prstGeom prst="rect">
            <a:avLst/>
          </a:prstGeom>
          <a:noFill/>
        </p:spPr>
        <p:txBody>
          <a:bodyPr wrap="none" lIns="182884" tIns="91443" rIns="182884" bIns="91443" rtlCol="0">
            <a:spAutoFit/>
          </a:bodyPr>
          <a:lstStyle/>
          <a:p>
            <a:r>
              <a:rPr lang="en-US" sz="4000" b="1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0000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C196DC-5C0A-4C6C-6697-82DFD118179E}"/>
              </a:ext>
            </a:extLst>
          </p:cNvPr>
          <p:cNvSpPr txBox="1"/>
          <p:nvPr/>
        </p:nvSpPr>
        <p:spPr>
          <a:xfrm>
            <a:off x="606285" y="16763541"/>
            <a:ext cx="12505019" cy="1292746"/>
          </a:xfrm>
          <a:prstGeom prst="rect">
            <a:avLst/>
          </a:prstGeom>
          <a:noFill/>
        </p:spPr>
        <p:txBody>
          <a:bodyPr wrap="square" lIns="182884" tIns="91443" rIns="182884" bIns="91443" rtlCol="0">
            <a:spAutoFit/>
          </a:bodyPr>
          <a:lstStyle/>
          <a:p>
            <a:r>
              <a:rPr lang="en-US" altLang="ko-KR" b="1" i="1" kern="100" dirty="0">
                <a:solidFill>
                  <a:srgbClr val="FF0000"/>
                </a:solidFill>
                <a:latin typeface="Calibri" panose="020F0502020204030204" pitchFamily="34" charset="0"/>
                <a:ea typeface="바탕" panose="02030600000101010101" pitchFamily="18" charset="-127"/>
                <a:cs typeface="Calibri" panose="020F0502020204030204" pitchFamily="34" charset="0"/>
              </a:rPr>
              <a:t>The e-posters will be displayed on-site at the conference venue of PRS KOREA 2024.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491983" y="4486274"/>
            <a:ext cx="12747668" cy="1865947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10288588" y="202711"/>
            <a:ext cx="3125788" cy="779753"/>
          </a:xfrm>
          <a:custGeom>
            <a:avLst/>
            <a:gdLst/>
            <a:ahLst/>
            <a:cxnLst/>
            <a:rect l="l" t="t" r="r" b="b"/>
            <a:pathLst>
              <a:path w="3125788" h="779753">
                <a:moveTo>
                  <a:pt x="129961" y="0"/>
                </a:moveTo>
                <a:lnTo>
                  <a:pt x="2344738" y="0"/>
                </a:lnTo>
                <a:lnTo>
                  <a:pt x="2995827" y="0"/>
                </a:lnTo>
                <a:lnTo>
                  <a:pt x="3125788" y="0"/>
                </a:lnTo>
                <a:lnTo>
                  <a:pt x="3125788" y="129961"/>
                </a:lnTo>
                <a:lnTo>
                  <a:pt x="3125788" y="649792"/>
                </a:lnTo>
                <a:lnTo>
                  <a:pt x="3125788" y="779753"/>
                </a:lnTo>
                <a:lnTo>
                  <a:pt x="2995827" y="779753"/>
                </a:lnTo>
                <a:lnTo>
                  <a:pt x="2344738" y="779753"/>
                </a:lnTo>
                <a:lnTo>
                  <a:pt x="129961" y="779753"/>
                </a:lnTo>
                <a:cubicBezTo>
                  <a:pt x="58186" y="779753"/>
                  <a:pt x="0" y="721567"/>
                  <a:pt x="0" y="649792"/>
                </a:cubicBezTo>
                <a:lnTo>
                  <a:pt x="0" y="129961"/>
                </a:lnTo>
                <a:cubicBezTo>
                  <a:pt x="0" y="58186"/>
                  <a:pt x="58186" y="0"/>
                  <a:pt x="129961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>
                <a:solidFill>
                  <a:schemeClr val="tx1"/>
                </a:solidFill>
              </a:rPr>
              <a:t>EP-</a:t>
            </a:r>
            <a:r>
              <a:rPr lang="en-US" altLang="ko-KR" sz="4000" b="1" dirty="0">
                <a:solidFill>
                  <a:srgbClr val="0000FF"/>
                </a:solidFill>
              </a:rPr>
              <a:t>0000</a:t>
            </a:r>
            <a:endParaRPr lang="ko-KR" altLang="en-US" sz="4000" b="1" dirty="0">
              <a:solidFill>
                <a:srgbClr val="0000FF"/>
              </a:solidFill>
            </a:endParaRPr>
          </a:p>
        </p:txBody>
      </p:sp>
      <p:sp>
        <p:nvSpPr>
          <p:cNvPr id="7" name="사각형 설명선 6"/>
          <p:cNvSpPr/>
          <p:nvPr/>
        </p:nvSpPr>
        <p:spPr>
          <a:xfrm>
            <a:off x="-12161520" y="6797040"/>
            <a:ext cx="9784080" cy="5181600"/>
          </a:xfrm>
          <a:prstGeom prst="wedgeRectCallout">
            <a:avLst>
              <a:gd name="adj1" fmla="val 83528"/>
              <a:gd name="adj2" fmla="val 26618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600" b="1" dirty="0">
                <a:solidFill>
                  <a:schemeClr val="tx1"/>
                </a:solidFill>
              </a:rPr>
              <a:t>All Contents should be included in this red frame.</a:t>
            </a:r>
            <a:endParaRPr lang="ko-KR" altLang="en-US" sz="6600" b="1" dirty="0">
              <a:solidFill>
                <a:schemeClr val="tx1"/>
              </a:solidFill>
            </a:endParaRPr>
          </a:p>
        </p:txBody>
      </p:sp>
      <p:sp>
        <p:nvSpPr>
          <p:cNvPr id="17" name="사각형 설명선 16"/>
          <p:cNvSpPr/>
          <p:nvPr/>
        </p:nvSpPr>
        <p:spPr>
          <a:xfrm>
            <a:off x="14630400" y="-457200"/>
            <a:ext cx="9784080" cy="2377440"/>
          </a:xfrm>
          <a:prstGeom prst="wedgeRectCallout">
            <a:avLst>
              <a:gd name="adj1" fmla="val -56659"/>
              <a:gd name="adj2" fmla="val -8163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>
                <a:solidFill>
                  <a:schemeClr val="tx1"/>
                </a:solidFill>
              </a:rPr>
              <a:t>The poster number will be assigned later. Please leave this space blank for now.</a:t>
            </a:r>
            <a:endParaRPr lang="ko-KR" altLang="en-US" sz="4000" b="1" dirty="0">
              <a:solidFill>
                <a:schemeClr val="tx1"/>
              </a:solidFill>
            </a:endParaRPr>
          </a:p>
        </p:txBody>
      </p:sp>
      <p:pic>
        <p:nvPicPr>
          <p:cNvPr id="1027" name="Picture 3" descr="C:\Users\InnoN\Downloads\성형외과학회_로고-removebg-previe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8803" y="23438388"/>
            <a:ext cx="4853053" cy="976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InnoN\Downloads\cross-mar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359" y="23390329"/>
            <a:ext cx="964849" cy="964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5100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572</TotalTime>
  <Words>116</Words>
  <Application>Microsoft Office PowerPoint</Application>
  <PresentationFormat>사용자 지정</PresentationFormat>
  <Paragraphs>20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8" baseType="lpstr">
      <vt:lpstr>맑은 고딕</vt:lpstr>
      <vt:lpstr>바탕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Shirley Bang</dc:creator>
  <cp:lastModifiedBy>InnoN Laptop</cp:lastModifiedBy>
  <cp:revision>35</cp:revision>
  <dcterms:created xsi:type="dcterms:W3CDTF">2021-09-02T07:13:59Z</dcterms:created>
  <dcterms:modified xsi:type="dcterms:W3CDTF">2025-03-19T09:19:06Z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cbf2ee6-7391-4c03-b07a-3137c8a2243c_Enabled">
    <vt:lpwstr>true</vt:lpwstr>
  </property>
  <property fmtid="{D5CDD505-2E9C-101B-9397-08002B2CF9AE}" pid="3" name="MSIP_Label_7cbf2ee6-7391-4c03-b07a-3137c8a2243c_SetDate">
    <vt:lpwstr>2022-10-13T01:56:26Z</vt:lpwstr>
  </property>
  <property fmtid="{D5CDD505-2E9C-101B-9397-08002B2CF9AE}" pid="4" name="MSIP_Label_7cbf2ee6-7391-4c03-b07a-3137c8a2243c_Method">
    <vt:lpwstr>Standard</vt:lpwstr>
  </property>
  <property fmtid="{D5CDD505-2E9C-101B-9397-08002B2CF9AE}" pid="5" name="MSIP_Label_7cbf2ee6-7391-4c03-b07a-3137c8a2243c_Name">
    <vt:lpwstr>Internal</vt:lpwstr>
  </property>
  <property fmtid="{D5CDD505-2E9C-101B-9397-08002B2CF9AE}" pid="6" name="MSIP_Label_7cbf2ee6-7391-4c03-b07a-3137c8a2243c_SiteId">
    <vt:lpwstr>ac144e41-8001-48f0-9e1c-170716ed06b6</vt:lpwstr>
  </property>
  <property fmtid="{D5CDD505-2E9C-101B-9397-08002B2CF9AE}" pid="7" name="MSIP_Label_7cbf2ee6-7391-4c03-b07a-3137c8a2243c_ActionId">
    <vt:lpwstr>e828a8fe-9f4d-4318-94d9-7b15f48f2c6c</vt:lpwstr>
  </property>
  <property fmtid="{D5CDD505-2E9C-101B-9397-08002B2CF9AE}" pid="8" name="MSIP_Label_7cbf2ee6-7391-4c03-b07a-3137c8a2243c_ContentBits">
    <vt:lpwstr>1</vt:lpwstr>
  </property>
  <property fmtid="{D5CDD505-2E9C-101B-9397-08002B2CF9AE}" pid="9" name="ClassificationContentMarkingHeaderLocations">
    <vt:lpwstr>Office 테마:8</vt:lpwstr>
  </property>
  <property fmtid="{D5CDD505-2E9C-101B-9397-08002B2CF9AE}" pid="10" name="ClassificationContentMarkingHeaderText">
    <vt:lpwstr>Internal use</vt:lpwstr>
  </property>
</Properties>
</file>